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321" r:id="rId7"/>
    <p:sldId id="322" r:id="rId8"/>
    <p:sldId id="293" r:id="rId9"/>
    <p:sldId id="294" r:id="rId10"/>
    <p:sldId id="295" r:id="rId11"/>
    <p:sldId id="301" r:id="rId12"/>
    <p:sldId id="302" r:id="rId13"/>
    <p:sldId id="303" r:id="rId14"/>
    <p:sldId id="32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Прогноз на 2024 год</c:v>
                </c:pt>
                <c:pt idx="1">
                  <c:v>Прогноз на 2025 год</c:v>
                </c:pt>
                <c:pt idx="2">
                  <c:v>Прогноз на 2026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29310.2</c:v>
                </c:pt>
                <c:pt idx="1">
                  <c:v>27507</c:v>
                </c:pt>
                <c:pt idx="2" formatCode="General">
                  <c:v>26693.1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8-4721-950A-D0732B188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Прогноз на 2024 год</c:v>
                </c:pt>
                <c:pt idx="1">
                  <c:v>Прогноз на 2025 год</c:v>
                </c:pt>
                <c:pt idx="2">
                  <c:v>Прогноз на 2026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29880.6</c:v>
                </c:pt>
                <c:pt idx="1">
                  <c:v>28087.4</c:v>
                </c:pt>
                <c:pt idx="2">
                  <c:v>27283.5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88-4721-950A-D0732B1882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5436928"/>
        <c:axId val="200160320"/>
        <c:axId val="0"/>
      </c:bar3DChart>
      <c:catAx>
        <c:axId val="4543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160320"/>
        <c:crosses val="autoZero"/>
        <c:auto val="1"/>
        <c:lblAlgn val="ctr"/>
        <c:lblOffset val="100"/>
        <c:noMultiLvlLbl val="0"/>
      </c:catAx>
      <c:valAx>
        <c:axId val="20016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3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9030272"/>
        <c:axId val="138875392"/>
      </c:barChart>
      <c:catAx>
        <c:axId val="19903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875392"/>
        <c:crosses val="autoZero"/>
        <c:auto val="1"/>
        <c:lblAlgn val="ctr"/>
        <c:lblOffset val="100"/>
        <c:noMultiLvlLbl val="0"/>
      </c:catAx>
      <c:valAx>
        <c:axId val="138875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03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40625E-2"/>
          <c:y val="0.15200398917298294"/>
          <c:w val="0.96562499999999996"/>
          <c:h val="0.76087735230823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Отчет 2021</c:v>
                </c:pt>
                <c:pt idx="1">
                  <c:v>Отчет 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36943.800000000003</c:v>
                </c:pt>
                <c:pt idx="1">
                  <c:v>37701.9</c:v>
                </c:pt>
                <c:pt idx="2">
                  <c:v>32850.5</c:v>
                </c:pt>
                <c:pt idx="3">
                  <c:v>29310.2</c:v>
                </c:pt>
                <c:pt idx="4" formatCode="0.0">
                  <c:v>27507</c:v>
                </c:pt>
                <c:pt idx="5">
                  <c:v>26693.1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F-4FA7-98A2-473160F2C63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0261632"/>
        <c:axId val="138877120"/>
      </c:barChart>
      <c:catAx>
        <c:axId val="20026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877120"/>
        <c:crosses val="autoZero"/>
        <c:auto val="1"/>
        <c:lblAlgn val="ctr"/>
        <c:lblOffset val="100"/>
        <c:noMultiLvlLbl val="0"/>
      </c:catAx>
      <c:valAx>
        <c:axId val="13887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26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(НДФЛ)</c:v>
                </c:pt>
                <c:pt idx="1">
                  <c:v>Акцизы по подакцизным товарам (продукции), производимым на территории Российской Федерации 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926.2</c:v>
                </c:pt>
                <c:pt idx="1">
                  <c:v>1610.9</c:v>
                </c:pt>
                <c:pt idx="2">
                  <c:v>500</c:v>
                </c:pt>
                <c:pt idx="3">
                  <c:v>919.8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33-4CDE-84FB-864294A4DE5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819623523622048"/>
          <c:y val="0.13061717946498649"/>
          <c:w val="0.5117325295275591"/>
          <c:h val="0.767598747071927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F1F-4BFF-AE1E-653314B6F7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F1F-4BFF-AE1E-653314B6F7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695.2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B-4D83-B578-59B6DD4110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БЕЗВОЗМЕЗДНЫХ ДОХОДОВ БЮДЖЕТА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3F1-42ED-97AA-178651F0FA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3F1-42ED-97AA-178651F0FA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3F1-42ED-97AA-178651F0FA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3F1-42ED-97AA-178651F0FA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16269</c:v>
                </c:pt>
                <c:pt idx="1">
                  <c:v>3616.9</c:v>
                </c:pt>
                <c:pt idx="2">
                  <c:v>172.1</c:v>
                </c:pt>
                <c:pt idx="3">
                  <c:v>4590.7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D-438C-9A24-C80F898982D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40625E-2"/>
          <c:y val="0.15200398917298294"/>
          <c:w val="0.96562499999999996"/>
          <c:h val="0.76087735230823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Отчет 2021</c:v>
                </c:pt>
                <c:pt idx="1">
                  <c:v>Отчет 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45670.8</c:v>
                </c:pt>
                <c:pt idx="1">
                  <c:v>34472.1</c:v>
                </c:pt>
                <c:pt idx="2">
                  <c:v>39594.699999999997</c:v>
                </c:pt>
                <c:pt idx="3">
                  <c:v>29880.6</c:v>
                </c:pt>
                <c:pt idx="4" formatCode="0.0">
                  <c:v>28087.4</c:v>
                </c:pt>
                <c:pt idx="5">
                  <c:v>27283.5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B7-44ED-8BB0-86D35C1DC15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22510336"/>
        <c:axId val="121923264"/>
      </c:barChart>
      <c:catAx>
        <c:axId val="12251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923264"/>
        <c:crosses val="autoZero"/>
        <c:auto val="1"/>
        <c:lblAlgn val="ctr"/>
        <c:lblOffset val="100"/>
        <c:noMultiLvlLbl val="0"/>
      </c:catAx>
      <c:valAx>
        <c:axId val="12192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51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29 880,6</a:t>
          </a: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53,5</a:t>
          </a: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2764,5</a:t>
          </a: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3122,7</a:t>
          </a: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1483,7</a:t>
          </a: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C95C0-3C20-439C-9955-837A4B66C78D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1912,5</a:t>
          </a:r>
        </a:p>
      </dgm:t>
    </dgm:pt>
    <dgm:pt modelId="{B19C7D8D-87DC-4E9A-BEAB-734C69D318DC}" type="par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7863E-2D13-4F49-B0D1-772BEE2D699F}" type="sib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8338,3</a:t>
          </a: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58A246-4494-4CFC-ADF9-EBCF1AE496F9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12036,8</a:t>
          </a:r>
        </a:p>
      </dgm:t>
    </dgm:pt>
    <dgm:pt modelId="{EE658F2C-D056-4459-8F82-39E136A46F68}" type="parTrans" cxnId="{B24C1775-C79E-4686-8811-3F494AD827ED}">
      <dgm:prSet/>
      <dgm:spPr/>
      <dgm:t>
        <a:bodyPr/>
        <a:lstStyle/>
        <a:p>
          <a:endParaRPr lang="ru-RU"/>
        </a:p>
      </dgm:t>
    </dgm:pt>
    <dgm:pt modelId="{7590CF77-6CEB-4196-9940-B2630613CE60}" type="sibTrans" cxnId="{B24C1775-C79E-4686-8811-3F494AD827ED}">
      <dgm:prSet/>
      <dgm:spPr/>
      <dgm:t>
        <a:bodyPr/>
        <a:lstStyle/>
        <a:p>
          <a:endParaRPr lang="ru-RU"/>
        </a:p>
      </dgm:t>
    </dgm:pt>
    <dgm:pt modelId="{1B00BFB7-FA91-4BE7-877B-09A6AEF64A4A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168,6</a:t>
          </a:r>
        </a:p>
      </dgm:t>
    </dgm:pt>
    <dgm:pt modelId="{3B34AC89-19DE-4F9E-85CD-2EB31F80D898}" type="parTrans" cxnId="{213C7DF1-243D-4BF3-A345-03A1791E9326}">
      <dgm:prSet/>
      <dgm:spPr/>
    </dgm:pt>
    <dgm:pt modelId="{06EA6C7E-645E-4E8D-BD21-84C31CD55C66}" type="sibTrans" cxnId="{213C7DF1-243D-4BF3-A345-03A1791E9326}">
      <dgm:prSet/>
      <dgm:spPr/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21E3A47-8D79-4D3A-B483-81BB86FEDFB9}" type="pres">
      <dgm:prSet presAssocID="{C3EE6D39-1779-400E-B07C-93D7655E43A5}" presName="centerShape" presStyleLbl="node0" presStyleIdx="0" presStyleCnt="1"/>
      <dgm:spPr/>
    </dgm:pt>
    <dgm:pt modelId="{0A444229-C1C6-437F-B233-75EA1B4919C4}" type="pres">
      <dgm:prSet presAssocID="{813BA717-FC15-4DB4-B696-FBF2DDCDFBBB}" presName="parTrans" presStyleLbl="bgSibTrans2D1" presStyleIdx="0" presStyleCnt="8"/>
      <dgm:spPr/>
    </dgm:pt>
    <dgm:pt modelId="{2C3048F1-8887-45E9-8A6B-724E5EDE4B33}" type="pres">
      <dgm:prSet presAssocID="{B83F7497-899F-4B69-8E5A-93A5618FDE4C}" presName="node" presStyleLbl="node1" presStyleIdx="0" presStyleCnt="8" custScaleX="115697">
        <dgm:presLayoutVars>
          <dgm:bulletEnabled val="1"/>
        </dgm:presLayoutVars>
      </dgm:prSet>
      <dgm:spPr/>
    </dgm:pt>
    <dgm:pt modelId="{11BB2BC6-4C28-4384-A63C-72B94094BC77}" type="pres">
      <dgm:prSet presAssocID="{3B34AC89-19DE-4F9E-85CD-2EB31F80D898}" presName="parTrans" presStyleLbl="bgSibTrans2D1" presStyleIdx="1" presStyleCnt="8"/>
      <dgm:spPr/>
    </dgm:pt>
    <dgm:pt modelId="{B47536DE-1248-4C59-97A6-3A76071EB50C}" type="pres">
      <dgm:prSet presAssocID="{1B00BFB7-FA91-4BE7-877B-09A6AEF64A4A}" presName="node" presStyleLbl="node1" presStyleIdx="1" presStyleCnt="8">
        <dgm:presLayoutVars>
          <dgm:bulletEnabled val="1"/>
        </dgm:presLayoutVars>
      </dgm:prSet>
      <dgm:spPr/>
    </dgm:pt>
    <dgm:pt modelId="{12C4B9E0-7704-4068-A83E-76D377054FC0}" type="pres">
      <dgm:prSet presAssocID="{604F524D-38BB-4BB0-8359-716F0E292C93}" presName="parTrans" presStyleLbl="bgSibTrans2D1" presStyleIdx="2" presStyleCnt="8" custLinFactNeighborX="-1166" custLinFactNeighborY="0"/>
      <dgm:spPr/>
    </dgm:pt>
    <dgm:pt modelId="{1E381CF9-538E-4558-ABAA-257E84DE55B5}" type="pres">
      <dgm:prSet presAssocID="{CF4FEB57-EB00-41FE-8B99-895D2B4D5483}" presName="node" presStyleLbl="node1" presStyleIdx="2" presStyleCnt="8" custScaleX="118896">
        <dgm:presLayoutVars>
          <dgm:bulletEnabled val="1"/>
        </dgm:presLayoutVars>
      </dgm:prSet>
      <dgm:spPr/>
    </dgm:pt>
    <dgm:pt modelId="{2DE003C4-FD22-4B5B-B8C4-4C85E26AF0ED}" type="pres">
      <dgm:prSet presAssocID="{77C1BD2C-F66B-4DFD-A57F-E95AA02B9021}" presName="parTrans" presStyleLbl="bgSibTrans2D1" presStyleIdx="3" presStyleCnt="8"/>
      <dgm:spPr/>
    </dgm:pt>
    <dgm:pt modelId="{B3950753-0292-4129-8960-EC3CE27AEB34}" type="pres">
      <dgm:prSet presAssocID="{C57B4686-B1EE-4591-A64A-A92E6F057E77}" presName="node" presStyleLbl="node1" presStyleIdx="3" presStyleCnt="8" custScaleX="118595">
        <dgm:presLayoutVars>
          <dgm:bulletEnabled val="1"/>
        </dgm:presLayoutVars>
      </dgm:prSet>
      <dgm:spPr/>
    </dgm:pt>
    <dgm:pt modelId="{BC7F89AB-313F-47DD-B3F1-FB7484E9C86F}" type="pres">
      <dgm:prSet presAssocID="{603E7BD1-2B13-4047-9998-71494CA1E8AE}" presName="parTrans" presStyleLbl="bgSibTrans2D1" presStyleIdx="4" presStyleCnt="8"/>
      <dgm:spPr/>
    </dgm:pt>
    <dgm:pt modelId="{4EFA8D70-FA90-49F5-A59D-80709340E904}" type="pres">
      <dgm:prSet presAssocID="{42EF0A2F-BBAA-4C9B-92EE-575D8AFF6BFE}" presName="node" presStyleLbl="node1" presStyleIdx="4" presStyleCnt="8" custScaleX="114646">
        <dgm:presLayoutVars>
          <dgm:bulletEnabled val="1"/>
        </dgm:presLayoutVars>
      </dgm:prSet>
      <dgm:spPr/>
    </dgm:pt>
    <dgm:pt modelId="{5348B137-8597-4D5E-BB05-B05C70B9C79F}" type="pres">
      <dgm:prSet presAssocID="{EE658F2C-D056-4459-8F82-39E136A46F68}" presName="parTrans" presStyleLbl="bgSibTrans2D1" presStyleIdx="5" presStyleCnt="8"/>
      <dgm:spPr/>
    </dgm:pt>
    <dgm:pt modelId="{C6F37EB3-21BF-4E0B-9262-B27015FDB5ED}" type="pres">
      <dgm:prSet presAssocID="{0E58A246-4494-4CFC-ADF9-EBCF1AE496F9}" presName="node" presStyleLbl="node1" presStyleIdx="5" presStyleCnt="8">
        <dgm:presLayoutVars>
          <dgm:bulletEnabled val="1"/>
        </dgm:presLayoutVars>
      </dgm:prSet>
      <dgm:spPr/>
    </dgm:pt>
    <dgm:pt modelId="{D55397C5-9043-49C8-A6B0-2A48DC317CA8}" type="pres">
      <dgm:prSet presAssocID="{0EEEE7DF-DC3B-476B-878E-4F62B913912D}" presName="parTrans" presStyleLbl="bgSibTrans2D1" presStyleIdx="6" presStyleCnt="8"/>
      <dgm:spPr/>
    </dgm:pt>
    <dgm:pt modelId="{E39A0ECB-2A42-4D28-8220-993F7082DD09}" type="pres">
      <dgm:prSet presAssocID="{AF13A08C-EFD2-4C82-91E4-7691826A2F7E}" presName="node" presStyleLbl="node1" presStyleIdx="6" presStyleCnt="8" custScaleX="116453">
        <dgm:presLayoutVars>
          <dgm:bulletEnabled val="1"/>
        </dgm:presLayoutVars>
      </dgm:prSet>
      <dgm:spPr/>
    </dgm:pt>
    <dgm:pt modelId="{A108F7D7-788F-43FA-98E1-DCE39C1B3033}" type="pres">
      <dgm:prSet presAssocID="{B19C7D8D-87DC-4E9A-BEAB-734C69D318DC}" presName="parTrans" presStyleLbl="bgSibTrans2D1" presStyleIdx="7" presStyleCnt="8"/>
      <dgm:spPr/>
    </dgm:pt>
    <dgm:pt modelId="{623C3998-4880-4053-B004-60B0D0733D51}" type="pres">
      <dgm:prSet presAssocID="{528C95C0-3C20-439C-9955-837A4B66C78D}" presName="node" presStyleLbl="node1" presStyleIdx="7" presStyleCnt="8" custScaleX="110750">
        <dgm:presLayoutVars>
          <dgm:bulletEnabled val="1"/>
        </dgm:presLayoutVars>
      </dgm:prSet>
      <dgm:spPr/>
    </dgm:pt>
  </dgm:ptLst>
  <dgm:cxnLst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FFC0911A-A171-416C-91D9-8C708A7752E5}" type="presOf" srcId="{77C1BD2C-F66B-4DFD-A57F-E95AA02B9021}" destId="{2DE003C4-FD22-4B5B-B8C4-4C85E26AF0ED}" srcOrd="0" destOrd="0" presId="urn:microsoft.com/office/officeart/2005/8/layout/radial4"/>
    <dgm:cxn modelId="{4DC6AC28-0204-43C4-8730-0D8A0AE125EF}" type="presOf" srcId="{528C95C0-3C20-439C-9955-837A4B66C78D}" destId="{623C3998-4880-4053-B004-60B0D0733D51}" srcOrd="0" destOrd="0" presId="urn:microsoft.com/office/officeart/2005/8/layout/radial4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33708034-942D-46CD-A433-F3F03D626B43}" type="presOf" srcId="{0E58A246-4494-4CFC-ADF9-EBCF1AE496F9}" destId="{C6F37EB3-21BF-4E0B-9262-B27015FDB5ED}" srcOrd="0" destOrd="0" presId="urn:microsoft.com/office/officeart/2005/8/layout/radial4"/>
    <dgm:cxn modelId="{AB962D38-3D34-4438-B1A7-749CAEBB7D1B}" srcId="{C3EE6D39-1779-400E-B07C-93D7655E43A5}" destId="{528C95C0-3C20-439C-9955-837A4B66C78D}" srcOrd="7" destOrd="0" parTransId="{B19C7D8D-87DC-4E9A-BEAB-734C69D318DC}" sibTransId="{42A7863E-2D13-4F49-B0D1-772BEE2D699F}"/>
    <dgm:cxn modelId="{75DA865F-EFDC-4C04-8D92-68D1C1B3D52A}" type="presOf" srcId="{CF4FEB57-EB00-41FE-8B99-895D2B4D5483}" destId="{1E381CF9-538E-4558-ABAA-257E84DE55B5}" srcOrd="0" destOrd="0" presId="urn:microsoft.com/office/officeart/2005/8/layout/radial4"/>
    <dgm:cxn modelId="{CE2F1162-C5AD-41D6-A4FB-8276104773AE}" srcId="{C3EE6D39-1779-400E-B07C-93D7655E43A5}" destId="{AF13A08C-EFD2-4C82-91E4-7691826A2F7E}" srcOrd="6" destOrd="0" parTransId="{0EEEE7DF-DC3B-476B-878E-4F62B913912D}" sibTransId="{27981DBE-46F5-4966-BEA5-476E941D00DA}"/>
    <dgm:cxn modelId="{18BA394B-2A4C-44AC-ADD1-02B3B27634A0}" type="presOf" srcId="{603E7BD1-2B13-4047-9998-71494CA1E8AE}" destId="{BC7F89AB-313F-47DD-B3F1-FB7484E9C86F}" srcOrd="0" destOrd="0" presId="urn:microsoft.com/office/officeart/2005/8/layout/radial4"/>
    <dgm:cxn modelId="{03E3D76D-CA6F-4329-BB23-C23823E692EC}" type="presOf" srcId="{AF13A08C-EFD2-4C82-91E4-7691826A2F7E}" destId="{E39A0ECB-2A42-4D28-8220-993F7082DD09}" srcOrd="0" destOrd="0" presId="urn:microsoft.com/office/officeart/2005/8/layout/radial4"/>
    <dgm:cxn modelId="{B24C1775-C79E-4686-8811-3F494AD827ED}" srcId="{C3EE6D39-1779-400E-B07C-93D7655E43A5}" destId="{0E58A246-4494-4CFC-ADF9-EBCF1AE496F9}" srcOrd="5" destOrd="0" parTransId="{EE658F2C-D056-4459-8F82-39E136A46F68}" sibTransId="{7590CF77-6CEB-4196-9940-B2630613CE60}"/>
    <dgm:cxn modelId="{FD927277-6828-429D-8320-55C1B25057D7}" srcId="{C3EE6D39-1779-400E-B07C-93D7655E43A5}" destId="{42EF0A2F-BBAA-4C9B-92EE-575D8AFF6BFE}" srcOrd="4" destOrd="0" parTransId="{603E7BD1-2B13-4047-9998-71494CA1E8AE}" sibTransId="{BA4F3A77-FACB-4ACC-9657-79B80EC3EC6D}"/>
    <dgm:cxn modelId="{CB6F8378-B236-4635-B497-FC878D25711A}" type="presOf" srcId="{1B00BFB7-FA91-4BE7-877B-09A6AEF64A4A}" destId="{B47536DE-1248-4C59-97A6-3A76071EB50C}" srcOrd="0" destOrd="0" presId="urn:microsoft.com/office/officeart/2005/8/layout/radial4"/>
    <dgm:cxn modelId="{41C9DF87-ABE7-4AFC-A944-0C9DE65A514F}" type="presOf" srcId="{F36EF02C-0CA5-4A06-AAD1-5A31AB3ECB76}" destId="{CF28DAD0-58BF-41DD-907A-E25EC73B18F8}" srcOrd="0" destOrd="0" presId="urn:microsoft.com/office/officeart/2005/8/layout/radial4"/>
    <dgm:cxn modelId="{23CC628D-3C49-4422-B542-365FD3FDAC5B}" type="presOf" srcId="{42EF0A2F-BBAA-4C9B-92EE-575D8AFF6BFE}" destId="{4EFA8D70-FA90-49F5-A59D-80709340E904}" srcOrd="0" destOrd="0" presId="urn:microsoft.com/office/officeart/2005/8/layout/radial4"/>
    <dgm:cxn modelId="{69B96FA3-3235-4789-89DA-7D23C046E41C}" type="presOf" srcId="{EE658F2C-D056-4459-8F82-39E136A46F68}" destId="{5348B137-8597-4D5E-BB05-B05C70B9C79F}" srcOrd="0" destOrd="0" presId="urn:microsoft.com/office/officeart/2005/8/layout/radial4"/>
    <dgm:cxn modelId="{09F1A2A6-CC3B-4287-AE87-ED554D80D243}" type="presOf" srcId="{0EEEE7DF-DC3B-476B-878E-4F62B913912D}" destId="{D55397C5-9043-49C8-A6B0-2A48DC317CA8}" srcOrd="0" destOrd="0" presId="urn:microsoft.com/office/officeart/2005/8/layout/radial4"/>
    <dgm:cxn modelId="{9532DCA6-EAC9-47AB-A768-BF3958CF3104}" type="presOf" srcId="{B19C7D8D-87DC-4E9A-BEAB-734C69D318DC}" destId="{A108F7D7-788F-43FA-98E1-DCE39C1B3033}" srcOrd="0" destOrd="0" presId="urn:microsoft.com/office/officeart/2005/8/layout/radial4"/>
    <dgm:cxn modelId="{67F9F4AA-A541-45B1-B570-F21A71A6D960}" type="presOf" srcId="{604F524D-38BB-4BB0-8359-716F0E292C93}" destId="{12C4B9E0-7704-4068-A83E-76D377054FC0}" srcOrd="0" destOrd="0" presId="urn:microsoft.com/office/officeart/2005/8/layout/radial4"/>
    <dgm:cxn modelId="{0050CAB0-578C-49D4-AFC1-D4EFE68E72B5}" srcId="{C3EE6D39-1779-400E-B07C-93D7655E43A5}" destId="{CF4FEB57-EB00-41FE-8B99-895D2B4D5483}" srcOrd="2" destOrd="0" parTransId="{604F524D-38BB-4BB0-8359-716F0E292C93}" sibTransId="{E291768C-08C2-4096-B173-0E7593A2CAAB}"/>
    <dgm:cxn modelId="{A4072AB1-07CD-4586-9939-F03E66A269BC}" type="presOf" srcId="{3B34AC89-19DE-4F9E-85CD-2EB31F80D898}" destId="{11BB2BC6-4C28-4384-A63C-72B94094BC77}" srcOrd="0" destOrd="0" presId="urn:microsoft.com/office/officeart/2005/8/layout/radial4"/>
    <dgm:cxn modelId="{A7F656BF-8A9F-4F6C-9C7E-B07C3ED75123}" type="presOf" srcId="{C3EE6D39-1779-400E-B07C-93D7655E43A5}" destId="{321E3A47-8D79-4D3A-B483-81BB86FEDFB9}" srcOrd="0" destOrd="0" presId="urn:microsoft.com/office/officeart/2005/8/layout/radial4"/>
    <dgm:cxn modelId="{C26F4CC7-61CE-4A0E-970F-E87E24F331BD}" type="presOf" srcId="{813BA717-FC15-4DB4-B696-FBF2DDCDFBBB}" destId="{0A444229-C1C6-437F-B233-75EA1B4919C4}" srcOrd="0" destOrd="0" presId="urn:microsoft.com/office/officeart/2005/8/layout/radial4"/>
    <dgm:cxn modelId="{FB9149D6-79B1-427B-9F74-01E36B2F961B}" type="presOf" srcId="{B83F7497-899F-4B69-8E5A-93A5618FDE4C}" destId="{2C3048F1-8887-45E9-8A6B-724E5EDE4B33}" srcOrd="0" destOrd="0" presId="urn:microsoft.com/office/officeart/2005/8/layout/radial4"/>
    <dgm:cxn modelId="{D9B092EB-BC04-4910-8161-2F9598F2E9B7}" srcId="{C3EE6D39-1779-400E-B07C-93D7655E43A5}" destId="{C57B4686-B1EE-4591-A64A-A92E6F057E77}" srcOrd="3" destOrd="0" parTransId="{77C1BD2C-F66B-4DFD-A57F-E95AA02B9021}" sibTransId="{F33D8125-0C01-4881-A7BD-765F5E88313D}"/>
    <dgm:cxn modelId="{213C7DF1-243D-4BF3-A345-03A1791E9326}" srcId="{C3EE6D39-1779-400E-B07C-93D7655E43A5}" destId="{1B00BFB7-FA91-4BE7-877B-09A6AEF64A4A}" srcOrd="1" destOrd="0" parTransId="{3B34AC89-19DE-4F9E-85CD-2EB31F80D898}" sibTransId="{06EA6C7E-645E-4E8D-BD21-84C31CD55C66}"/>
    <dgm:cxn modelId="{04C839F6-66A7-4F82-BF6F-95A756181E22}" type="presOf" srcId="{C57B4686-B1EE-4591-A64A-A92E6F057E77}" destId="{B3950753-0292-4129-8960-EC3CE27AEB34}" srcOrd="0" destOrd="0" presId="urn:microsoft.com/office/officeart/2005/8/layout/radial4"/>
    <dgm:cxn modelId="{F0A8EF1B-4F0F-4BAD-BA69-7C4B91C90408}" type="presParOf" srcId="{CF28DAD0-58BF-41DD-907A-E25EC73B18F8}" destId="{321E3A47-8D79-4D3A-B483-81BB86FEDFB9}" srcOrd="0" destOrd="0" presId="urn:microsoft.com/office/officeart/2005/8/layout/radial4"/>
    <dgm:cxn modelId="{9CA1F863-C5D8-4EA1-BA9B-AD6560CC9EA7}" type="presParOf" srcId="{CF28DAD0-58BF-41DD-907A-E25EC73B18F8}" destId="{0A444229-C1C6-437F-B233-75EA1B4919C4}" srcOrd="1" destOrd="0" presId="urn:microsoft.com/office/officeart/2005/8/layout/radial4"/>
    <dgm:cxn modelId="{9652FB49-C509-4A92-8E55-A16A2E29EE43}" type="presParOf" srcId="{CF28DAD0-58BF-41DD-907A-E25EC73B18F8}" destId="{2C3048F1-8887-45E9-8A6B-724E5EDE4B33}" srcOrd="2" destOrd="0" presId="urn:microsoft.com/office/officeart/2005/8/layout/radial4"/>
    <dgm:cxn modelId="{92D722AD-9745-4147-A41D-4F5E3849D218}" type="presParOf" srcId="{CF28DAD0-58BF-41DD-907A-E25EC73B18F8}" destId="{11BB2BC6-4C28-4384-A63C-72B94094BC77}" srcOrd="3" destOrd="0" presId="urn:microsoft.com/office/officeart/2005/8/layout/radial4"/>
    <dgm:cxn modelId="{15F91EFE-19DA-4AA4-BC10-FCDC0B43C344}" type="presParOf" srcId="{CF28DAD0-58BF-41DD-907A-E25EC73B18F8}" destId="{B47536DE-1248-4C59-97A6-3A76071EB50C}" srcOrd="4" destOrd="0" presId="urn:microsoft.com/office/officeart/2005/8/layout/radial4"/>
    <dgm:cxn modelId="{A5ABE85F-E3BC-4957-B4EF-CF537C88E987}" type="presParOf" srcId="{CF28DAD0-58BF-41DD-907A-E25EC73B18F8}" destId="{12C4B9E0-7704-4068-A83E-76D377054FC0}" srcOrd="5" destOrd="0" presId="urn:microsoft.com/office/officeart/2005/8/layout/radial4"/>
    <dgm:cxn modelId="{A2403312-ED83-4B60-AD42-0D16DCF1E2CA}" type="presParOf" srcId="{CF28DAD0-58BF-41DD-907A-E25EC73B18F8}" destId="{1E381CF9-538E-4558-ABAA-257E84DE55B5}" srcOrd="6" destOrd="0" presId="urn:microsoft.com/office/officeart/2005/8/layout/radial4"/>
    <dgm:cxn modelId="{C490AABD-047B-4649-92E7-8EBBB6390CA0}" type="presParOf" srcId="{CF28DAD0-58BF-41DD-907A-E25EC73B18F8}" destId="{2DE003C4-FD22-4B5B-B8C4-4C85E26AF0ED}" srcOrd="7" destOrd="0" presId="urn:microsoft.com/office/officeart/2005/8/layout/radial4"/>
    <dgm:cxn modelId="{4917821A-5720-4E48-818A-81118E4F699D}" type="presParOf" srcId="{CF28DAD0-58BF-41DD-907A-E25EC73B18F8}" destId="{B3950753-0292-4129-8960-EC3CE27AEB34}" srcOrd="8" destOrd="0" presId="urn:microsoft.com/office/officeart/2005/8/layout/radial4"/>
    <dgm:cxn modelId="{D5A3B1C7-CA4A-4B13-B685-179092F95554}" type="presParOf" srcId="{CF28DAD0-58BF-41DD-907A-E25EC73B18F8}" destId="{BC7F89AB-313F-47DD-B3F1-FB7484E9C86F}" srcOrd="9" destOrd="0" presId="urn:microsoft.com/office/officeart/2005/8/layout/radial4"/>
    <dgm:cxn modelId="{A3126548-F629-4F58-AE2B-5A45C85C2F05}" type="presParOf" srcId="{CF28DAD0-58BF-41DD-907A-E25EC73B18F8}" destId="{4EFA8D70-FA90-49F5-A59D-80709340E904}" srcOrd="10" destOrd="0" presId="urn:microsoft.com/office/officeart/2005/8/layout/radial4"/>
    <dgm:cxn modelId="{D770F4AA-E64E-4634-871B-CF859952128F}" type="presParOf" srcId="{CF28DAD0-58BF-41DD-907A-E25EC73B18F8}" destId="{5348B137-8597-4D5E-BB05-B05C70B9C79F}" srcOrd="11" destOrd="0" presId="urn:microsoft.com/office/officeart/2005/8/layout/radial4"/>
    <dgm:cxn modelId="{DA20E19A-8263-4CE8-8680-759B6A0C9E3B}" type="presParOf" srcId="{CF28DAD0-58BF-41DD-907A-E25EC73B18F8}" destId="{C6F37EB3-21BF-4E0B-9262-B27015FDB5ED}" srcOrd="12" destOrd="0" presId="urn:microsoft.com/office/officeart/2005/8/layout/radial4"/>
    <dgm:cxn modelId="{944AFF09-A644-42FC-9CFB-EF919FDF583A}" type="presParOf" srcId="{CF28DAD0-58BF-41DD-907A-E25EC73B18F8}" destId="{D55397C5-9043-49C8-A6B0-2A48DC317CA8}" srcOrd="13" destOrd="0" presId="urn:microsoft.com/office/officeart/2005/8/layout/radial4"/>
    <dgm:cxn modelId="{F590FD0B-E2BD-4E2B-9917-3C5DC953C568}" type="presParOf" srcId="{CF28DAD0-58BF-41DD-907A-E25EC73B18F8}" destId="{E39A0ECB-2A42-4D28-8220-993F7082DD09}" srcOrd="14" destOrd="0" presId="urn:microsoft.com/office/officeart/2005/8/layout/radial4"/>
    <dgm:cxn modelId="{614C0E23-BDEE-451F-ACEE-A62F533E0201}" type="presParOf" srcId="{CF28DAD0-58BF-41DD-907A-E25EC73B18F8}" destId="{A108F7D7-788F-43FA-98E1-DCE39C1B3033}" srcOrd="15" destOrd="0" presId="urn:microsoft.com/office/officeart/2005/8/layout/radial4"/>
    <dgm:cxn modelId="{6225E531-FD3A-4236-96D0-C2F71CF0FC3C}" type="presParOf" srcId="{CF28DAD0-58BF-41DD-907A-E25EC73B18F8}" destId="{623C3998-4880-4053-B004-60B0D0733D51}" srcOrd="16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354205" y="3254181"/>
          <a:ext cx="1987468" cy="198746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29 880,6</a:t>
          </a:r>
        </a:p>
      </dsp:txBody>
      <dsp:txXfrm>
        <a:off x="4645263" y="3545239"/>
        <a:ext cx="1405352" cy="1405352"/>
      </dsp:txXfrm>
    </dsp:sp>
    <dsp:sp modelId="{0A444229-C1C6-437F-B233-75EA1B4919C4}">
      <dsp:nvSpPr>
        <dsp:cNvPr id="0" name=""/>
        <dsp:cNvSpPr/>
      </dsp:nvSpPr>
      <dsp:spPr>
        <a:xfrm rot="10800000">
          <a:off x="1562516" y="3964701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757712" y="3691424"/>
          <a:ext cx="1609608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8338,3</a:t>
          </a:r>
        </a:p>
      </dsp:txBody>
      <dsp:txXfrm>
        <a:off x="790310" y="3724022"/>
        <a:ext cx="1544412" cy="1047786"/>
      </dsp:txXfrm>
    </dsp:sp>
    <dsp:sp modelId="{11BB2BC6-4C28-4384-A63C-72B94094BC77}">
      <dsp:nvSpPr>
        <dsp:cNvPr id="0" name=""/>
        <dsp:cNvSpPr/>
      </dsp:nvSpPr>
      <dsp:spPr>
        <a:xfrm rot="12342857">
          <a:off x="1806762" y="2894592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7536DE-1248-4C59-97A6-3A76071EB50C}">
      <dsp:nvSpPr>
        <dsp:cNvPr id="0" name=""/>
        <dsp:cNvSpPr/>
      </dsp:nvSpPr>
      <dsp:spPr>
        <a:xfrm>
          <a:off x="1241777" y="2048991"/>
          <a:ext cx="1391227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168,6</a:t>
          </a:r>
        </a:p>
      </dsp:txBody>
      <dsp:txXfrm>
        <a:off x="1274375" y="2081589"/>
        <a:ext cx="1326031" cy="1047786"/>
      </dsp:txXfrm>
    </dsp:sp>
    <dsp:sp modelId="{12C4B9E0-7704-4068-A83E-76D377054FC0}">
      <dsp:nvSpPr>
        <dsp:cNvPr id="0" name=""/>
        <dsp:cNvSpPr/>
      </dsp:nvSpPr>
      <dsp:spPr>
        <a:xfrm rot="13885714">
          <a:off x="2460361" y="2036431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2160710" y="731861"/>
          <a:ext cx="1654114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53,5</a:t>
          </a:r>
        </a:p>
      </dsp:txBody>
      <dsp:txXfrm>
        <a:off x="2193308" y="764459"/>
        <a:ext cx="1588918" cy="1047786"/>
      </dsp:txXfrm>
    </dsp:sp>
    <dsp:sp modelId="{2DE003C4-FD22-4B5B-B8C4-4C85E26AF0ED}">
      <dsp:nvSpPr>
        <dsp:cNvPr id="0" name=""/>
        <dsp:cNvSpPr/>
      </dsp:nvSpPr>
      <dsp:spPr>
        <a:xfrm rot="15428571">
          <a:off x="3480052" y="1560188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3680640" y="910"/>
          <a:ext cx="1649926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2764,5</a:t>
          </a:r>
        </a:p>
      </dsp:txBody>
      <dsp:txXfrm>
        <a:off x="3713238" y="33508"/>
        <a:ext cx="1584730" cy="1047786"/>
      </dsp:txXfrm>
    </dsp:sp>
    <dsp:sp modelId="{BC7F89AB-313F-47DD-B3F1-FB7484E9C86F}">
      <dsp:nvSpPr>
        <dsp:cNvPr id="0" name=""/>
        <dsp:cNvSpPr/>
      </dsp:nvSpPr>
      <dsp:spPr>
        <a:xfrm rot="16971429">
          <a:off x="4577681" y="1560188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5392781" y="910"/>
          <a:ext cx="1594986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3122,7</a:t>
          </a:r>
        </a:p>
      </dsp:txBody>
      <dsp:txXfrm>
        <a:off x="5425379" y="33508"/>
        <a:ext cx="1529790" cy="1047786"/>
      </dsp:txXfrm>
    </dsp:sp>
    <dsp:sp modelId="{5348B137-8597-4D5E-BB05-B05C70B9C79F}">
      <dsp:nvSpPr>
        <dsp:cNvPr id="0" name=""/>
        <dsp:cNvSpPr/>
      </dsp:nvSpPr>
      <dsp:spPr>
        <a:xfrm rot="18514286">
          <a:off x="5566610" y="2036431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F37EB3-21BF-4E0B-9262-B27015FDB5ED}">
      <dsp:nvSpPr>
        <dsp:cNvPr id="0" name=""/>
        <dsp:cNvSpPr/>
      </dsp:nvSpPr>
      <dsp:spPr>
        <a:xfrm>
          <a:off x="7012498" y="731861"/>
          <a:ext cx="1391227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12036,8</a:t>
          </a:r>
        </a:p>
      </dsp:txBody>
      <dsp:txXfrm>
        <a:off x="7045096" y="764459"/>
        <a:ext cx="1326031" cy="1047786"/>
      </dsp:txXfrm>
    </dsp:sp>
    <dsp:sp modelId="{D55397C5-9043-49C8-A6B0-2A48DC317CA8}">
      <dsp:nvSpPr>
        <dsp:cNvPr id="0" name=""/>
        <dsp:cNvSpPr/>
      </dsp:nvSpPr>
      <dsp:spPr>
        <a:xfrm rot="20057143">
          <a:off x="6250971" y="2894592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7948424" y="2048991"/>
          <a:ext cx="1620126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1483,7</a:t>
          </a:r>
        </a:p>
      </dsp:txBody>
      <dsp:txXfrm>
        <a:off x="7981022" y="2081589"/>
        <a:ext cx="1554930" cy="1047786"/>
      </dsp:txXfrm>
    </dsp:sp>
    <dsp:sp modelId="{A108F7D7-788F-43FA-98E1-DCE39C1B3033}">
      <dsp:nvSpPr>
        <dsp:cNvPr id="0" name=""/>
        <dsp:cNvSpPr/>
      </dsp:nvSpPr>
      <dsp:spPr>
        <a:xfrm>
          <a:off x="6495216" y="3964701"/>
          <a:ext cx="2638145" cy="56642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3C3998-4880-4053-B004-60B0D0733D51}">
      <dsp:nvSpPr>
        <dsp:cNvPr id="0" name=""/>
        <dsp:cNvSpPr/>
      </dsp:nvSpPr>
      <dsp:spPr>
        <a:xfrm>
          <a:off x="8362969" y="3691424"/>
          <a:ext cx="1540784" cy="1112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1912,5</a:t>
          </a:r>
        </a:p>
      </dsp:txBody>
      <dsp:txXfrm>
        <a:off x="8395567" y="3724022"/>
        <a:ext cx="1475588" cy="1047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Борского сельского поселения на 2024 год и на плановый период 2025 и 2026 годов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839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73477"/>
              </p:ext>
            </p:extLst>
          </p:nvPr>
        </p:nvGraphicFramePr>
        <p:xfrm>
          <a:off x="426720" y="2533498"/>
          <a:ext cx="5340985" cy="2348296"/>
        </p:xfrm>
        <a:graphic>
          <a:graphicData uri="http://schemas.openxmlformats.org/drawingml/2006/table">
            <a:tbl>
              <a:tblPr firstRow="1" firstCol="1" bandRow="1"/>
              <a:tblGrid>
                <a:gridCol w="331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16269,0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15062,1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14 691,6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3616,9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1926,5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1907,7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4590,7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5561,7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5236,8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24648,7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22728,1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21 839,6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88666" y="2225721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13B8FC4-8299-DB2E-C996-3BA9F8A7B3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4804696"/>
              </p:ext>
            </p:extLst>
          </p:nvPr>
        </p:nvGraphicFramePr>
        <p:xfrm>
          <a:off x="6221188" y="1850129"/>
          <a:ext cx="5340985" cy="4019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6170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857351" y="1161105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448042D-4144-DCEB-D183-538FBD98AB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1980325"/>
              </p:ext>
            </p:extLst>
          </p:nvPr>
        </p:nvGraphicFramePr>
        <p:xfrm>
          <a:off x="1493519" y="116110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84125144"/>
              </p:ext>
            </p:extLst>
          </p:nvPr>
        </p:nvGraphicFramePr>
        <p:xfrm>
          <a:off x="765267" y="1184366"/>
          <a:ext cx="10661467" cy="524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9"/>
          <p:cNvSpPr txBox="1"/>
          <p:nvPr/>
        </p:nvSpPr>
        <p:spPr>
          <a:xfrm>
            <a:off x="10147136" y="845812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400119" y="1062225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09272"/>
              </p:ext>
            </p:extLst>
          </p:nvPr>
        </p:nvGraphicFramePr>
        <p:xfrm>
          <a:off x="748936" y="1400779"/>
          <a:ext cx="10493829" cy="4856926"/>
        </p:xfrm>
        <a:graphic>
          <a:graphicData uri="http://schemas.openxmlformats.org/drawingml/2006/table">
            <a:tbl>
              <a:tblPr firstRow="1" firstCol="1" bandRow="1"/>
              <a:tblGrid>
                <a:gridCol w="558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сферы культуры и спорта в Борском сельском поселении"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13949,3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14284,9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13299,2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"Создание условий для эффективного выполнения органами местного самоуправления своих полномочий не территории Борского сельского поселения"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2138,6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613,9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579,4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"Обеспечение устойчивого функционирования и развития коммунальной и инженерной инфраструктуры в Борском сельском поселении"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"Содержание и ремонт автомобильных дорог общего пользования местного значения в Борском сельском поселении"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2604,5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1778,3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"Ликвидация аварийного жилищного фонда на территории муниципального образования Борское сельское поселение Тихвинского муниципального района Ленинградской области"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442,7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19191,9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17012,6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15835,6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10688,7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10564,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10441,0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78286" y="4585984"/>
            <a:ext cx="6069874" cy="2149306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315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1 570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Борского сельского поселения 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Бор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230061" y="804054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5C27F1FF-BD2A-04ED-8284-5E7C19CE30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590388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931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008119" y="589290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787556"/>
              </p:ext>
            </p:extLst>
          </p:nvPr>
        </p:nvGraphicFramePr>
        <p:xfrm>
          <a:off x="735872" y="1184365"/>
          <a:ext cx="10663647" cy="535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262300" y="876588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C393BC72-EFA6-EC92-C746-DF799B44C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4152715"/>
              </p:ext>
            </p:extLst>
          </p:nvPr>
        </p:nvGraphicFramePr>
        <p:xfrm>
          <a:off x="2003671" y="115291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076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11584"/>
              </p:ext>
            </p:extLst>
          </p:nvPr>
        </p:nvGraphicFramePr>
        <p:xfrm>
          <a:off x="609599" y="2182678"/>
          <a:ext cx="4676504" cy="3153503"/>
        </p:xfrm>
        <a:graphic>
          <a:graphicData uri="http://schemas.openxmlformats.org/drawingml/2006/table">
            <a:tbl>
              <a:tblPr firstRow="1" firstCol="1" bandRow="1"/>
              <a:tblGrid>
                <a:gridCol w="30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(НДФЛ)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926,2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978,0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991,0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 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1610,9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1643,1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1676,0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525,0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919,8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937,2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955,9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3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3 030,0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3 055,9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3 082,4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1946" y="1874901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4AC1FA59-D1ED-8A85-3A6E-1DFBE2E97B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3138823"/>
              </p:ext>
            </p:extLst>
          </p:nvPr>
        </p:nvGraphicFramePr>
        <p:xfrm>
          <a:off x="5429794" y="1637555"/>
          <a:ext cx="6678246" cy="455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530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872838"/>
              </p:ext>
            </p:extLst>
          </p:nvPr>
        </p:nvGraphicFramePr>
        <p:xfrm>
          <a:off x="508090" y="1434615"/>
          <a:ext cx="6868070" cy="2103755"/>
        </p:xfrm>
        <a:graphic>
          <a:graphicData uri="http://schemas.openxmlformats.org/drawingml/2006/table">
            <a:tbl>
              <a:tblPr firstRow="1" firstCol="1" bandRow="1"/>
              <a:tblGrid>
                <a:gridCol w="331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705,2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17169" y="1126838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B31961A0-2AD1-05B3-F231-D929D9A9C8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67712"/>
              </p:ext>
            </p:extLst>
          </p:nvPr>
        </p:nvGraphicFramePr>
        <p:xfrm>
          <a:off x="3249387" y="3676406"/>
          <a:ext cx="8471260" cy="2802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3544</TotalTime>
  <Words>902</Words>
  <Application>Microsoft Office PowerPoint</Application>
  <PresentationFormat>Широкоэкранный</PresentationFormat>
  <Paragraphs>196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Sitka 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Любовь Петрова</cp:lastModifiedBy>
  <cp:revision>270</cp:revision>
  <dcterms:created xsi:type="dcterms:W3CDTF">2022-04-13T05:30:07Z</dcterms:created>
  <dcterms:modified xsi:type="dcterms:W3CDTF">2024-03-13T08:10:04Z</dcterms:modified>
</cp:coreProperties>
</file>